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4" r:id="rId2"/>
    <p:sldId id="275"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A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304"/>
  </p:normalViewPr>
  <p:slideViewPr>
    <p:cSldViewPr snapToGrid="0" snapToObjects="1" showGuides="1">
      <p:cViewPr varScale="1">
        <p:scale>
          <a:sx n="107" d="100"/>
          <a:sy n="107" d="100"/>
        </p:scale>
        <p:origin x="200" y="2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297023-5D30-7447-A2D7-D2F3915124D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5DA29F8-55C5-4642-BAAC-E50E1E2FC8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33975F3-D3C1-5E49-9F95-CBFE4D8D2CD8}"/>
              </a:ext>
            </a:extLst>
          </p:cNvPr>
          <p:cNvSpPr>
            <a:spLocks noGrp="1"/>
          </p:cNvSpPr>
          <p:nvPr>
            <p:ph type="dt" sz="half" idx="10"/>
          </p:nvPr>
        </p:nvSpPr>
        <p:spPr/>
        <p:txBody>
          <a:bodyPr/>
          <a:lstStyle/>
          <a:p>
            <a:fld id="{0163FC8E-186B-6F49-AA29-1F98EC78BC64}" type="datetimeFigureOut">
              <a:rPr lang="fr-FR" smtClean="0"/>
              <a:t>18/10/2020</a:t>
            </a:fld>
            <a:endParaRPr lang="fr-FR"/>
          </a:p>
        </p:txBody>
      </p:sp>
      <p:sp>
        <p:nvSpPr>
          <p:cNvPr id="5" name="Espace réservé du pied de page 4">
            <a:extLst>
              <a:ext uri="{FF2B5EF4-FFF2-40B4-BE49-F238E27FC236}">
                <a16:creationId xmlns:a16="http://schemas.microsoft.com/office/drawing/2014/main" id="{44A4F66F-33B8-8942-ACBA-3377E68164E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1B35856-56D5-484E-86E0-A6167F949C02}"/>
              </a:ext>
            </a:extLst>
          </p:cNvPr>
          <p:cNvSpPr>
            <a:spLocks noGrp="1"/>
          </p:cNvSpPr>
          <p:nvPr>
            <p:ph type="sldNum" sz="quarter" idx="12"/>
          </p:nvPr>
        </p:nvSpPr>
        <p:spPr/>
        <p:txBody>
          <a:bodyPr/>
          <a:lstStyle/>
          <a:p>
            <a:fld id="{D24A6A4E-16BB-A04F-A187-1F88E337CFEB}" type="slidenum">
              <a:rPr lang="fr-FR" smtClean="0"/>
              <a:t>‹N°›</a:t>
            </a:fld>
            <a:endParaRPr lang="fr-FR"/>
          </a:p>
        </p:txBody>
      </p:sp>
    </p:spTree>
    <p:extLst>
      <p:ext uri="{BB962C8B-B14F-4D97-AF65-F5344CB8AC3E}">
        <p14:creationId xmlns:p14="http://schemas.microsoft.com/office/powerpoint/2010/main" val="4162742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932EC9-C0AC-B04D-AE9F-1C957D0A26F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C65F692-B110-2648-8981-1E91B5CD5622}"/>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D72F93E2-8569-1347-884C-CD54C7561305}"/>
              </a:ext>
            </a:extLst>
          </p:cNvPr>
          <p:cNvSpPr>
            <a:spLocks noGrp="1"/>
          </p:cNvSpPr>
          <p:nvPr>
            <p:ph type="dt" sz="half" idx="10"/>
          </p:nvPr>
        </p:nvSpPr>
        <p:spPr/>
        <p:txBody>
          <a:bodyPr/>
          <a:lstStyle/>
          <a:p>
            <a:fld id="{0163FC8E-186B-6F49-AA29-1F98EC78BC64}" type="datetimeFigureOut">
              <a:rPr lang="fr-FR" smtClean="0"/>
              <a:t>18/10/2020</a:t>
            </a:fld>
            <a:endParaRPr lang="fr-FR"/>
          </a:p>
        </p:txBody>
      </p:sp>
      <p:sp>
        <p:nvSpPr>
          <p:cNvPr id="5" name="Espace réservé du pied de page 4">
            <a:extLst>
              <a:ext uri="{FF2B5EF4-FFF2-40B4-BE49-F238E27FC236}">
                <a16:creationId xmlns:a16="http://schemas.microsoft.com/office/drawing/2014/main" id="{206CF538-F25D-564E-A714-DEB84D985A7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C21C37D-6812-7A4A-8F0E-CE817A832492}"/>
              </a:ext>
            </a:extLst>
          </p:cNvPr>
          <p:cNvSpPr>
            <a:spLocks noGrp="1"/>
          </p:cNvSpPr>
          <p:nvPr>
            <p:ph type="sldNum" sz="quarter" idx="12"/>
          </p:nvPr>
        </p:nvSpPr>
        <p:spPr/>
        <p:txBody>
          <a:bodyPr/>
          <a:lstStyle/>
          <a:p>
            <a:fld id="{D24A6A4E-16BB-A04F-A187-1F88E337CFEB}" type="slidenum">
              <a:rPr lang="fr-FR" smtClean="0"/>
              <a:t>‹N°›</a:t>
            </a:fld>
            <a:endParaRPr lang="fr-FR"/>
          </a:p>
        </p:txBody>
      </p:sp>
    </p:spTree>
    <p:extLst>
      <p:ext uri="{BB962C8B-B14F-4D97-AF65-F5344CB8AC3E}">
        <p14:creationId xmlns:p14="http://schemas.microsoft.com/office/powerpoint/2010/main" val="3730176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F5D2827-D244-B744-8FDE-6551BB4CDF8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9F9FC3A-74EB-FC44-BA87-E6326BEEDE8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D18F163B-E2C7-C446-8323-9239B7E3005B}"/>
              </a:ext>
            </a:extLst>
          </p:cNvPr>
          <p:cNvSpPr>
            <a:spLocks noGrp="1"/>
          </p:cNvSpPr>
          <p:nvPr>
            <p:ph type="dt" sz="half" idx="10"/>
          </p:nvPr>
        </p:nvSpPr>
        <p:spPr/>
        <p:txBody>
          <a:bodyPr/>
          <a:lstStyle/>
          <a:p>
            <a:fld id="{0163FC8E-186B-6F49-AA29-1F98EC78BC64}" type="datetimeFigureOut">
              <a:rPr lang="fr-FR" smtClean="0"/>
              <a:t>18/10/2020</a:t>
            </a:fld>
            <a:endParaRPr lang="fr-FR"/>
          </a:p>
        </p:txBody>
      </p:sp>
      <p:sp>
        <p:nvSpPr>
          <p:cNvPr id="5" name="Espace réservé du pied de page 4">
            <a:extLst>
              <a:ext uri="{FF2B5EF4-FFF2-40B4-BE49-F238E27FC236}">
                <a16:creationId xmlns:a16="http://schemas.microsoft.com/office/drawing/2014/main" id="{E48B908D-7515-E44E-B04E-DD0AD502783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76D2D67-0E07-214E-98C9-7354CAE0644B}"/>
              </a:ext>
            </a:extLst>
          </p:cNvPr>
          <p:cNvSpPr>
            <a:spLocks noGrp="1"/>
          </p:cNvSpPr>
          <p:nvPr>
            <p:ph type="sldNum" sz="quarter" idx="12"/>
          </p:nvPr>
        </p:nvSpPr>
        <p:spPr/>
        <p:txBody>
          <a:bodyPr/>
          <a:lstStyle/>
          <a:p>
            <a:fld id="{D24A6A4E-16BB-A04F-A187-1F88E337CFEB}" type="slidenum">
              <a:rPr lang="fr-FR" smtClean="0"/>
              <a:t>‹N°›</a:t>
            </a:fld>
            <a:endParaRPr lang="fr-FR"/>
          </a:p>
        </p:txBody>
      </p:sp>
    </p:spTree>
    <p:extLst>
      <p:ext uri="{BB962C8B-B14F-4D97-AF65-F5344CB8AC3E}">
        <p14:creationId xmlns:p14="http://schemas.microsoft.com/office/powerpoint/2010/main" val="1545453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Image pleine page">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2" hasCustomPrompt="1"/>
          </p:nvPr>
        </p:nvSpPr>
        <p:spPr>
          <a:xfrm>
            <a:off x="0" y="0"/>
            <a:ext cx="12192000" cy="6858000"/>
          </a:xfrm>
        </p:spPr>
        <p:txBody>
          <a:bodyPr/>
          <a:lstStyle/>
          <a:p>
            <a:r>
              <a:rPr lang="fr-FR" noProof="0" dirty="0"/>
              <a:t>Cliquez sur l'icône pour ajouter une photo</a:t>
            </a:r>
          </a:p>
        </p:txBody>
      </p:sp>
      <p:sp>
        <p:nvSpPr>
          <p:cNvPr id="3" name="Title 2"/>
          <p:cNvSpPr>
            <a:spLocks noGrp="1"/>
          </p:cNvSpPr>
          <p:nvPr>
            <p:ph type="title" hasCustomPrompt="1"/>
          </p:nvPr>
        </p:nvSpPr>
        <p:spPr/>
        <p:txBody>
          <a:bodyPr/>
          <a:lstStyle>
            <a:lvl1pPr>
              <a:defRPr>
                <a:solidFill>
                  <a:schemeClr val="tx1"/>
                </a:solidFill>
              </a:defRPr>
            </a:lvl1pPr>
          </a:lstStyle>
          <a:p>
            <a:r>
              <a:rPr lang="fr-FR" dirty="0"/>
              <a:t>Cliquez pour modifier le titre</a:t>
            </a:r>
            <a:endParaRPr lang="en-GB" dirty="0"/>
          </a:p>
        </p:txBody>
      </p:sp>
    </p:spTree>
    <p:extLst>
      <p:ext uri="{BB962C8B-B14F-4D97-AF65-F5344CB8AC3E}">
        <p14:creationId xmlns:p14="http://schemas.microsoft.com/office/powerpoint/2010/main" val="591692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1D226F-806E-5F46-AE09-849E2183598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96D2E84-625F-3643-9F17-F3C53E3C5281}"/>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4725BC2-FC32-674A-8095-A446411F52AF}"/>
              </a:ext>
            </a:extLst>
          </p:cNvPr>
          <p:cNvSpPr>
            <a:spLocks noGrp="1"/>
          </p:cNvSpPr>
          <p:nvPr>
            <p:ph type="dt" sz="half" idx="10"/>
          </p:nvPr>
        </p:nvSpPr>
        <p:spPr/>
        <p:txBody>
          <a:bodyPr/>
          <a:lstStyle/>
          <a:p>
            <a:fld id="{0163FC8E-186B-6F49-AA29-1F98EC78BC64}" type="datetimeFigureOut">
              <a:rPr lang="fr-FR" smtClean="0"/>
              <a:t>18/10/2020</a:t>
            </a:fld>
            <a:endParaRPr lang="fr-FR"/>
          </a:p>
        </p:txBody>
      </p:sp>
      <p:sp>
        <p:nvSpPr>
          <p:cNvPr id="5" name="Espace réservé du pied de page 4">
            <a:extLst>
              <a:ext uri="{FF2B5EF4-FFF2-40B4-BE49-F238E27FC236}">
                <a16:creationId xmlns:a16="http://schemas.microsoft.com/office/drawing/2014/main" id="{56341BBF-9555-E54D-9021-DBB25C42CBC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9E843B4-AEB5-3D43-BC98-FF7845BFF95D}"/>
              </a:ext>
            </a:extLst>
          </p:cNvPr>
          <p:cNvSpPr>
            <a:spLocks noGrp="1"/>
          </p:cNvSpPr>
          <p:nvPr>
            <p:ph type="sldNum" sz="quarter" idx="12"/>
          </p:nvPr>
        </p:nvSpPr>
        <p:spPr/>
        <p:txBody>
          <a:bodyPr/>
          <a:lstStyle/>
          <a:p>
            <a:fld id="{D24A6A4E-16BB-A04F-A187-1F88E337CFEB}" type="slidenum">
              <a:rPr lang="fr-FR" smtClean="0"/>
              <a:t>‹N°›</a:t>
            </a:fld>
            <a:endParaRPr lang="fr-FR"/>
          </a:p>
        </p:txBody>
      </p:sp>
    </p:spTree>
    <p:extLst>
      <p:ext uri="{BB962C8B-B14F-4D97-AF65-F5344CB8AC3E}">
        <p14:creationId xmlns:p14="http://schemas.microsoft.com/office/powerpoint/2010/main" val="186701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DAB7FC-E250-2547-AF10-74247F80B0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31795D3-F2BF-8F49-A173-D0F1EA4468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1FB4943F-DF88-CF41-A402-BE364A7E26E5}"/>
              </a:ext>
            </a:extLst>
          </p:cNvPr>
          <p:cNvSpPr>
            <a:spLocks noGrp="1"/>
          </p:cNvSpPr>
          <p:nvPr>
            <p:ph type="dt" sz="half" idx="10"/>
          </p:nvPr>
        </p:nvSpPr>
        <p:spPr/>
        <p:txBody>
          <a:bodyPr/>
          <a:lstStyle/>
          <a:p>
            <a:fld id="{0163FC8E-186B-6F49-AA29-1F98EC78BC64}" type="datetimeFigureOut">
              <a:rPr lang="fr-FR" smtClean="0"/>
              <a:t>18/10/2020</a:t>
            </a:fld>
            <a:endParaRPr lang="fr-FR"/>
          </a:p>
        </p:txBody>
      </p:sp>
      <p:sp>
        <p:nvSpPr>
          <p:cNvPr id="5" name="Espace réservé du pied de page 4">
            <a:extLst>
              <a:ext uri="{FF2B5EF4-FFF2-40B4-BE49-F238E27FC236}">
                <a16:creationId xmlns:a16="http://schemas.microsoft.com/office/drawing/2014/main" id="{D0E28153-3DE4-6643-9498-B7397A566C6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4487A8E-A7FC-5844-BE71-B2F2D2F816E8}"/>
              </a:ext>
            </a:extLst>
          </p:cNvPr>
          <p:cNvSpPr>
            <a:spLocks noGrp="1"/>
          </p:cNvSpPr>
          <p:nvPr>
            <p:ph type="sldNum" sz="quarter" idx="12"/>
          </p:nvPr>
        </p:nvSpPr>
        <p:spPr/>
        <p:txBody>
          <a:bodyPr/>
          <a:lstStyle/>
          <a:p>
            <a:fld id="{D24A6A4E-16BB-A04F-A187-1F88E337CFEB}" type="slidenum">
              <a:rPr lang="fr-FR" smtClean="0"/>
              <a:t>‹N°›</a:t>
            </a:fld>
            <a:endParaRPr lang="fr-FR"/>
          </a:p>
        </p:txBody>
      </p:sp>
    </p:spTree>
    <p:extLst>
      <p:ext uri="{BB962C8B-B14F-4D97-AF65-F5344CB8AC3E}">
        <p14:creationId xmlns:p14="http://schemas.microsoft.com/office/powerpoint/2010/main" val="640135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2844E9-0E00-1844-AA39-03DB72906C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61304E0-7D6C-FE43-881B-31B5518797A9}"/>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F0E9A7AF-0778-2443-B012-D77554A4C471}"/>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7BEDCA9F-0976-E847-90F4-D9ABE6D24370}"/>
              </a:ext>
            </a:extLst>
          </p:cNvPr>
          <p:cNvSpPr>
            <a:spLocks noGrp="1"/>
          </p:cNvSpPr>
          <p:nvPr>
            <p:ph type="dt" sz="half" idx="10"/>
          </p:nvPr>
        </p:nvSpPr>
        <p:spPr/>
        <p:txBody>
          <a:bodyPr/>
          <a:lstStyle/>
          <a:p>
            <a:fld id="{0163FC8E-186B-6F49-AA29-1F98EC78BC64}" type="datetimeFigureOut">
              <a:rPr lang="fr-FR" smtClean="0"/>
              <a:t>18/10/2020</a:t>
            </a:fld>
            <a:endParaRPr lang="fr-FR"/>
          </a:p>
        </p:txBody>
      </p:sp>
      <p:sp>
        <p:nvSpPr>
          <p:cNvPr id="6" name="Espace réservé du pied de page 5">
            <a:extLst>
              <a:ext uri="{FF2B5EF4-FFF2-40B4-BE49-F238E27FC236}">
                <a16:creationId xmlns:a16="http://schemas.microsoft.com/office/drawing/2014/main" id="{226D089B-C60D-1347-B86B-93591C9A6A4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31CC282-3D68-4045-A884-49A564B8C9A5}"/>
              </a:ext>
            </a:extLst>
          </p:cNvPr>
          <p:cNvSpPr>
            <a:spLocks noGrp="1"/>
          </p:cNvSpPr>
          <p:nvPr>
            <p:ph type="sldNum" sz="quarter" idx="12"/>
          </p:nvPr>
        </p:nvSpPr>
        <p:spPr/>
        <p:txBody>
          <a:bodyPr/>
          <a:lstStyle/>
          <a:p>
            <a:fld id="{D24A6A4E-16BB-A04F-A187-1F88E337CFEB}" type="slidenum">
              <a:rPr lang="fr-FR" smtClean="0"/>
              <a:t>‹N°›</a:t>
            </a:fld>
            <a:endParaRPr lang="fr-FR"/>
          </a:p>
        </p:txBody>
      </p:sp>
    </p:spTree>
    <p:extLst>
      <p:ext uri="{BB962C8B-B14F-4D97-AF65-F5344CB8AC3E}">
        <p14:creationId xmlns:p14="http://schemas.microsoft.com/office/powerpoint/2010/main" val="897257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71602F-E29A-C746-BE61-79D001F7C5C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229D2C1-AB5D-4641-9260-55683F3EE6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D01019D8-C687-D540-BEBC-20E454FA0B5D}"/>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D22A00C1-D259-7F4E-93EF-75969A3BC5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FAAFC58E-ADD0-AD4B-9F50-AC84F4FC0FC7}"/>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0E0B6E0C-9B97-CD47-A88B-3366C514BE25}"/>
              </a:ext>
            </a:extLst>
          </p:cNvPr>
          <p:cNvSpPr>
            <a:spLocks noGrp="1"/>
          </p:cNvSpPr>
          <p:nvPr>
            <p:ph type="dt" sz="half" idx="10"/>
          </p:nvPr>
        </p:nvSpPr>
        <p:spPr/>
        <p:txBody>
          <a:bodyPr/>
          <a:lstStyle/>
          <a:p>
            <a:fld id="{0163FC8E-186B-6F49-AA29-1F98EC78BC64}" type="datetimeFigureOut">
              <a:rPr lang="fr-FR" smtClean="0"/>
              <a:t>18/10/2020</a:t>
            </a:fld>
            <a:endParaRPr lang="fr-FR"/>
          </a:p>
        </p:txBody>
      </p:sp>
      <p:sp>
        <p:nvSpPr>
          <p:cNvPr id="8" name="Espace réservé du pied de page 7">
            <a:extLst>
              <a:ext uri="{FF2B5EF4-FFF2-40B4-BE49-F238E27FC236}">
                <a16:creationId xmlns:a16="http://schemas.microsoft.com/office/drawing/2014/main" id="{6AD1B5D5-3639-8642-B226-E9F2C733B5C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9B762ED-C2AF-3947-B801-536389CFC268}"/>
              </a:ext>
            </a:extLst>
          </p:cNvPr>
          <p:cNvSpPr>
            <a:spLocks noGrp="1"/>
          </p:cNvSpPr>
          <p:nvPr>
            <p:ph type="sldNum" sz="quarter" idx="12"/>
          </p:nvPr>
        </p:nvSpPr>
        <p:spPr/>
        <p:txBody>
          <a:bodyPr/>
          <a:lstStyle/>
          <a:p>
            <a:fld id="{D24A6A4E-16BB-A04F-A187-1F88E337CFEB}" type="slidenum">
              <a:rPr lang="fr-FR" smtClean="0"/>
              <a:t>‹N°›</a:t>
            </a:fld>
            <a:endParaRPr lang="fr-FR"/>
          </a:p>
        </p:txBody>
      </p:sp>
    </p:spTree>
    <p:extLst>
      <p:ext uri="{BB962C8B-B14F-4D97-AF65-F5344CB8AC3E}">
        <p14:creationId xmlns:p14="http://schemas.microsoft.com/office/powerpoint/2010/main" val="282510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61F31F-1084-7A48-9432-284DC2316F7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37F4717-7CC4-4440-9C93-C0FF9E936C5A}"/>
              </a:ext>
            </a:extLst>
          </p:cNvPr>
          <p:cNvSpPr>
            <a:spLocks noGrp="1"/>
          </p:cNvSpPr>
          <p:nvPr>
            <p:ph type="dt" sz="half" idx="10"/>
          </p:nvPr>
        </p:nvSpPr>
        <p:spPr/>
        <p:txBody>
          <a:bodyPr/>
          <a:lstStyle/>
          <a:p>
            <a:fld id="{0163FC8E-186B-6F49-AA29-1F98EC78BC64}" type="datetimeFigureOut">
              <a:rPr lang="fr-FR" smtClean="0"/>
              <a:t>18/10/2020</a:t>
            </a:fld>
            <a:endParaRPr lang="fr-FR"/>
          </a:p>
        </p:txBody>
      </p:sp>
      <p:sp>
        <p:nvSpPr>
          <p:cNvPr id="4" name="Espace réservé du pied de page 3">
            <a:extLst>
              <a:ext uri="{FF2B5EF4-FFF2-40B4-BE49-F238E27FC236}">
                <a16:creationId xmlns:a16="http://schemas.microsoft.com/office/drawing/2014/main" id="{ADA6F24A-67D8-6647-AA0C-826675C6C9C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C19978B-D637-784B-B950-6C8126D44131}"/>
              </a:ext>
            </a:extLst>
          </p:cNvPr>
          <p:cNvSpPr>
            <a:spLocks noGrp="1"/>
          </p:cNvSpPr>
          <p:nvPr>
            <p:ph type="sldNum" sz="quarter" idx="12"/>
          </p:nvPr>
        </p:nvSpPr>
        <p:spPr/>
        <p:txBody>
          <a:bodyPr/>
          <a:lstStyle/>
          <a:p>
            <a:fld id="{D24A6A4E-16BB-A04F-A187-1F88E337CFEB}" type="slidenum">
              <a:rPr lang="fr-FR" smtClean="0"/>
              <a:t>‹N°›</a:t>
            </a:fld>
            <a:endParaRPr lang="fr-FR"/>
          </a:p>
        </p:txBody>
      </p:sp>
    </p:spTree>
    <p:extLst>
      <p:ext uri="{BB962C8B-B14F-4D97-AF65-F5344CB8AC3E}">
        <p14:creationId xmlns:p14="http://schemas.microsoft.com/office/powerpoint/2010/main" val="2766123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FADF3B1-E107-7646-8E5F-B06FAA96924E}"/>
              </a:ext>
            </a:extLst>
          </p:cNvPr>
          <p:cNvSpPr>
            <a:spLocks noGrp="1"/>
          </p:cNvSpPr>
          <p:nvPr>
            <p:ph type="dt" sz="half" idx="10"/>
          </p:nvPr>
        </p:nvSpPr>
        <p:spPr/>
        <p:txBody>
          <a:bodyPr/>
          <a:lstStyle/>
          <a:p>
            <a:fld id="{0163FC8E-186B-6F49-AA29-1F98EC78BC64}" type="datetimeFigureOut">
              <a:rPr lang="fr-FR" smtClean="0"/>
              <a:t>18/10/2020</a:t>
            </a:fld>
            <a:endParaRPr lang="fr-FR"/>
          </a:p>
        </p:txBody>
      </p:sp>
      <p:sp>
        <p:nvSpPr>
          <p:cNvPr id="3" name="Espace réservé du pied de page 2">
            <a:extLst>
              <a:ext uri="{FF2B5EF4-FFF2-40B4-BE49-F238E27FC236}">
                <a16:creationId xmlns:a16="http://schemas.microsoft.com/office/drawing/2014/main" id="{E92B187F-0502-3B4A-9B54-C448286FC46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73145C1-0D3D-B145-901A-26CAE72089EC}"/>
              </a:ext>
            </a:extLst>
          </p:cNvPr>
          <p:cNvSpPr>
            <a:spLocks noGrp="1"/>
          </p:cNvSpPr>
          <p:nvPr>
            <p:ph type="sldNum" sz="quarter" idx="12"/>
          </p:nvPr>
        </p:nvSpPr>
        <p:spPr/>
        <p:txBody>
          <a:bodyPr/>
          <a:lstStyle/>
          <a:p>
            <a:fld id="{D24A6A4E-16BB-A04F-A187-1F88E337CFEB}" type="slidenum">
              <a:rPr lang="fr-FR" smtClean="0"/>
              <a:t>‹N°›</a:t>
            </a:fld>
            <a:endParaRPr lang="fr-FR"/>
          </a:p>
        </p:txBody>
      </p:sp>
    </p:spTree>
    <p:extLst>
      <p:ext uri="{BB962C8B-B14F-4D97-AF65-F5344CB8AC3E}">
        <p14:creationId xmlns:p14="http://schemas.microsoft.com/office/powerpoint/2010/main" val="81090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E0CDCD-BFC4-E84F-85B0-8D6C02ABAEA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14B3E8F-35E8-1043-85B7-8B24E3B331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63F0033B-CAB2-9448-AA44-60B9C17210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E689EA43-C2B7-BE49-95AC-88CBA018C72C}"/>
              </a:ext>
            </a:extLst>
          </p:cNvPr>
          <p:cNvSpPr>
            <a:spLocks noGrp="1"/>
          </p:cNvSpPr>
          <p:nvPr>
            <p:ph type="dt" sz="half" idx="10"/>
          </p:nvPr>
        </p:nvSpPr>
        <p:spPr/>
        <p:txBody>
          <a:bodyPr/>
          <a:lstStyle/>
          <a:p>
            <a:fld id="{0163FC8E-186B-6F49-AA29-1F98EC78BC64}" type="datetimeFigureOut">
              <a:rPr lang="fr-FR" smtClean="0"/>
              <a:t>18/10/2020</a:t>
            </a:fld>
            <a:endParaRPr lang="fr-FR"/>
          </a:p>
        </p:txBody>
      </p:sp>
      <p:sp>
        <p:nvSpPr>
          <p:cNvPr id="6" name="Espace réservé du pied de page 5">
            <a:extLst>
              <a:ext uri="{FF2B5EF4-FFF2-40B4-BE49-F238E27FC236}">
                <a16:creationId xmlns:a16="http://schemas.microsoft.com/office/drawing/2014/main" id="{C4248AF1-A8DE-154A-A060-CB5186B69F0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64E8DCC-E9F3-B14A-83B7-69A4E734D6DE}"/>
              </a:ext>
            </a:extLst>
          </p:cNvPr>
          <p:cNvSpPr>
            <a:spLocks noGrp="1"/>
          </p:cNvSpPr>
          <p:nvPr>
            <p:ph type="sldNum" sz="quarter" idx="12"/>
          </p:nvPr>
        </p:nvSpPr>
        <p:spPr/>
        <p:txBody>
          <a:bodyPr/>
          <a:lstStyle/>
          <a:p>
            <a:fld id="{D24A6A4E-16BB-A04F-A187-1F88E337CFEB}" type="slidenum">
              <a:rPr lang="fr-FR" smtClean="0"/>
              <a:t>‹N°›</a:t>
            </a:fld>
            <a:endParaRPr lang="fr-FR"/>
          </a:p>
        </p:txBody>
      </p:sp>
    </p:spTree>
    <p:extLst>
      <p:ext uri="{BB962C8B-B14F-4D97-AF65-F5344CB8AC3E}">
        <p14:creationId xmlns:p14="http://schemas.microsoft.com/office/powerpoint/2010/main" val="3685264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0A584-20A8-134D-8D89-652056CDB9A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E587A01-A087-5D41-8F98-5A5705926A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BC2B3BA-427E-834F-BAE8-EBF0F390F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0D6A8359-B8D3-E643-8C88-E9139A9A5B2C}"/>
              </a:ext>
            </a:extLst>
          </p:cNvPr>
          <p:cNvSpPr>
            <a:spLocks noGrp="1"/>
          </p:cNvSpPr>
          <p:nvPr>
            <p:ph type="dt" sz="half" idx="10"/>
          </p:nvPr>
        </p:nvSpPr>
        <p:spPr/>
        <p:txBody>
          <a:bodyPr/>
          <a:lstStyle/>
          <a:p>
            <a:fld id="{0163FC8E-186B-6F49-AA29-1F98EC78BC64}" type="datetimeFigureOut">
              <a:rPr lang="fr-FR" smtClean="0"/>
              <a:t>18/10/2020</a:t>
            </a:fld>
            <a:endParaRPr lang="fr-FR"/>
          </a:p>
        </p:txBody>
      </p:sp>
      <p:sp>
        <p:nvSpPr>
          <p:cNvPr id="6" name="Espace réservé du pied de page 5">
            <a:extLst>
              <a:ext uri="{FF2B5EF4-FFF2-40B4-BE49-F238E27FC236}">
                <a16:creationId xmlns:a16="http://schemas.microsoft.com/office/drawing/2014/main" id="{DE7D4124-024B-6044-8910-66DA78A24C9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3EFF225-CAAC-DA40-84E7-A0EB2D87441E}"/>
              </a:ext>
            </a:extLst>
          </p:cNvPr>
          <p:cNvSpPr>
            <a:spLocks noGrp="1"/>
          </p:cNvSpPr>
          <p:nvPr>
            <p:ph type="sldNum" sz="quarter" idx="12"/>
          </p:nvPr>
        </p:nvSpPr>
        <p:spPr/>
        <p:txBody>
          <a:bodyPr/>
          <a:lstStyle/>
          <a:p>
            <a:fld id="{D24A6A4E-16BB-A04F-A187-1F88E337CFEB}" type="slidenum">
              <a:rPr lang="fr-FR" smtClean="0"/>
              <a:t>‹N°›</a:t>
            </a:fld>
            <a:endParaRPr lang="fr-FR"/>
          </a:p>
        </p:txBody>
      </p:sp>
    </p:spTree>
    <p:extLst>
      <p:ext uri="{BB962C8B-B14F-4D97-AF65-F5344CB8AC3E}">
        <p14:creationId xmlns:p14="http://schemas.microsoft.com/office/powerpoint/2010/main" val="171675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26DA646-C5A7-4348-A677-DBFBA22E62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5BBB591-8DED-C948-B2BD-3702E6E4B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C69459A-215D-EF4D-BF63-C9FCF716E3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3FC8E-186B-6F49-AA29-1F98EC78BC64}" type="datetimeFigureOut">
              <a:rPr lang="fr-FR" smtClean="0"/>
              <a:t>18/10/2020</a:t>
            </a:fld>
            <a:endParaRPr lang="fr-FR"/>
          </a:p>
        </p:txBody>
      </p:sp>
      <p:sp>
        <p:nvSpPr>
          <p:cNvPr id="5" name="Espace réservé du pied de page 4">
            <a:extLst>
              <a:ext uri="{FF2B5EF4-FFF2-40B4-BE49-F238E27FC236}">
                <a16:creationId xmlns:a16="http://schemas.microsoft.com/office/drawing/2014/main" id="{1E990D4D-3EB7-F845-8DFD-4067EFA00E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1E5E3FD-2923-324D-A043-3783511CA9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A6A4E-16BB-A04F-A187-1F88E337CFEB}" type="slidenum">
              <a:rPr lang="fr-FR" smtClean="0"/>
              <a:t>‹N°›</a:t>
            </a:fld>
            <a:endParaRPr lang="fr-FR"/>
          </a:p>
        </p:txBody>
      </p:sp>
    </p:spTree>
    <p:extLst>
      <p:ext uri="{BB962C8B-B14F-4D97-AF65-F5344CB8AC3E}">
        <p14:creationId xmlns:p14="http://schemas.microsoft.com/office/powerpoint/2010/main" val="2945042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F8A312-7C00-0B4C-9B15-846C8BADFD04}"/>
              </a:ext>
            </a:extLst>
          </p:cNvPr>
          <p:cNvSpPr>
            <a:spLocks noGrp="1"/>
          </p:cNvSpPr>
          <p:nvPr>
            <p:ph type="title"/>
          </p:nvPr>
        </p:nvSpPr>
        <p:spPr/>
        <p:txBody>
          <a:bodyPr/>
          <a:lstStyle/>
          <a:p>
            <a:endParaRPr lang="fr-FR"/>
          </a:p>
        </p:txBody>
      </p:sp>
      <p:pic>
        <p:nvPicPr>
          <p:cNvPr id="10" name="Espace réservé pour une image  9">
            <a:extLst>
              <a:ext uri="{FF2B5EF4-FFF2-40B4-BE49-F238E27FC236}">
                <a16:creationId xmlns:a16="http://schemas.microsoft.com/office/drawing/2014/main" id="{219F35E5-213A-9B4B-83B2-BAB838969D1F}"/>
              </a:ext>
            </a:extLst>
          </p:cNvPr>
          <p:cNvPicPr>
            <a:picLocks noGrp="1" noChangeAspect="1"/>
          </p:cNvPicPr>
          <p:nvPr>
            <p:ph type="pic" sz="quarter" idx="12"/>
          </p:nvPr>
        </p:nvPicPr>
        <p:blipFill>
          <a:blip r:embed="rId2"/>
          <a:srcRect t="7675" b="7675"/>
          <a:stretch>
            <a:fillRect/>
          </a:stretch>
        </p:blipFill>
        <p:spPr>
          <a:xfrm>
            <a:off x="0" y="0"/>
            <a:ext cx="12192000" cy="6858000"/>
          </a:xfrm>
        </p:spPr>
      </p:pic>
      <p:sp>
        <p:nvSpPr>
          <p:cNvPr id="6" name="ZoneTexte 5">
            <a:extLst>
              <a:ext uri="{FF2B5EF4-FFF2-40B4-BE49-F238E27FC236}">
                <a16:creationId xmlns:a16="http://schemas.microsoft.com/office/drawing/2014/main" id="{E74ECDC5-9348-2445-8787-EFD5309CB012}"/>
              </a:ext>
            </a:extLst>
          </p:cNvPr>
          <p:cNvSpPr txBox="1"/>
          <p:nvPr/>
        </p:nvSpPr>
        <p:spPr>
          <a:xfrm>
            <a:off x="428503" y="5055284"/>
            <a:ext cx="11533552" cy="1723742"/>
          </a:xfrm>
          <a:prstGeom prst="rect">
            <a:avLst/>
          </a:prstGeom>
        </p:spPr>
        <p:txBody>
          <a:bodyPr wrap="square" lIns="0" tIns="0" rIns="0" bIns="0" rtlCol="0">
            <a:spAutoFit/>
          </a:bodyPr>
          <a:lstStyle/>
          <a:p>
            <a:r>
              <a:rPr lang="fr-FR" sz="2800" b="1" i="1" dirty="0">
                <a:solidFill>
                  <a:srgbClr val="FFFFFF"/>
                </a:solidFill>
              </a:rPr>
              <a:t>L’ANNEE 2021</a:t>
            </a:r>
          </a:p>
          <a:p>
            <a:r>
              <a:rPr lang="fr-FR" sz="2667" i="1" dirty="0">
                <a:solidFill>
                  <a:srgbClr val="FFFFFF"/>
                </a:solidFill>
              </a:rPr>
              <a:t>	DEJEUNER DES ROYS DU 31 JANVIER</a:t>
            </a:r>
            <a:br>
              <a:rPr lang="fr-FR" sz="2667" i="1" dirty="0">
                <a:solidFill>
                  <a:srgbClr val="FFFFFF"/>
                </a:solidFill>
              </a:rPr>
            </a:br>
            <a:r>
              <a:rPr lang="fr-FR" sz="2667" i="1" dirty="0">
                <a:solidFill>
                  <a:srgbClr val="FFFFFF"/>
                </a:solidFill>
              </a:rPr>
              <a:t>	ORCHESTRE PAR FRANCOISE ET MAURICE </a:t>
            </a:r>
          </a:p>
          <a:p>
            <a:r>
              <a:rPr lang="fr-FR" sz="2667" b="1" i="1" dirty="0">
                <a:solidFill>
                  <a:srgbClr val="C00000"/>
                </a:solidFill>
              </a:rPr>
              <a:t>	    CHÂTEAU  D’  EPEYSSOLES - GEORGES BLANC    VONNAS</a:t>
            </a:r>
            <a:r>
              <a:rPr lang="fr-FR" sz="2667" b="1" dirty="0">
                <a:solidFill>
                  <a:srgbClr val="C00000"/>
                </a:solidFill>
              </a:rPr>
              <a:t>       </a:t>
            </a:r>
          </a:p>
        </p:txBody>
      </p:sp>
      <p:pic>
        <p:nvPicPr>
          <p:cNvPr id="13" name="Image 12">
            <a:extLst>
              <a:ext uri="{FF2B5EF4-FFF2-40B4-BE49-F238E27FC236}">
                <a16:creationId xmlns:a16="http://schemas.microsoft.com/office/drawing/2014/main" id="{9558EAA7-0A07-6348-8199-5CBEF3ED027D}"/>
              </a:ext>
            </a:extLst>
          </p:cNvPr>
          <p:cNvPicPr>
            <a:picLocks noChangeAspect="1"/>
          </p:cNvPicPr>
          <p:nvPr/>
        </p:nvPicPr>
        <p:blipFill>
          <a:blip r:embed="rId3">
            <a:alphaModFix amt="85000"/>
          </a:blip>
          <a:stretch>
            <a:fillRect/>
          </a:stretch>
        </p:blipFill>
        <p:spPr>
          <a:xfrm>
            <a:off x="8602150" y="4149816"/>
            <a:ext cx="3589850" cy="2423149"/>
          </a:xfrm>
          <a:prstGeom prst="ellipse">
            <a:avLst/>
          </a:prstGeom>
          <a:ln>
            <a:noFill/>
          </a:ln>
          <a:effectLst>
            <a:softEdge rad="112500"/>
          </a:effectLst>
        </p:spPr>
      </p:pic>
    </p:spTree>
    <p:extLst>
      <p:ext uri="{BB962C8B-B14F-4D97-AF65-F5344CB8AC3E}">
        <p14:creationId xmlns:p14="http://schemas.microsoft.com/office/powerpoint/2010/main" val="59312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alpha val="0"/>
          </a:schemeClr>
        </a:soli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9509C63D-47AE-2147-88A5-426364524BEF}"/>
              </a:ext>
            </a:extLst>
          </p:cNvPr>
          <p:cNvPicPr>
            <a:picLocks noChangeAspect="1"/>
          </p:cNvPicPr>
          <p:nvPr/>
        </p:nvPicPr>
        <p:blipFill rotWithShape="1">
          <a:blip r:embed="rId2">
            <a:alphaModFix amt="50000"/>
          </a:blip>
          <a:srcRect r="21268"/>
          <a:stretch/>
        </p:blipFill>
        <p:spPr>
          <a:xfrm>
            <a:off x="2575775" y="0"/>
            <a:ext cx="9590466" cy="6858000"/>
          </a:xfrm>
          <a:prstGeom prst="rect">
            <a:avLst/>
          </a:prstGeom>
        </p:spPr>
      </p:pic>
      <p:pic>
        <p:nvPicPr>
          <p:cNvPr id="4" name="Espace réservé pour une image  3">
            <a:extLst>
              <a:ext uri="{FF2B5EF4-FFF2-40B4-BE49-F238E27FC236}">
                <a16:creationId xmlns:a16="http://schemas.microsoft.com/office/drawing/2014/main" id="{DA23EBC7-F0D2-2D44-B6D8-86B24AE1BFCE}"/>
              </a:ext>
            </a:extLst>
          </p:cNvPr>
          <p:cNvPicPr>
            <a:picLocks noGrp="1"/>
          </p:cNvPicPr>
          <p:nvPr>
            <p:ph type="pic" sz="quarter" idx="12"/>
          </p:nvPr>
        </p:nvPicPr>
        <p:blipFill rotWithShape="1">
          <a:blip r:embed="rId3">
            <a:extLst>
              <a:ext uri="{28A0092B-C50C-407E-A947-70E740481C1C}">
                <a14:useLocalDpi xmlns:a14="http://schemas.microsoft.com/office/drawing/2010/main" val="0"/>
              </a:ext>
            </a:extLst>
          </a:blip>
          <a:srcRect t="12500" r="3665" b="12500"/>
          <a:stretch/>
        </p:blipFill>
        <p:spPr>
          <a:xfrm rot="5400000">
            <a:off x="-2128234" y="2128234"/>
            <a:ext cx="6858000" cy="2601532"/>
          </a:xfrm>
          <a:prstGeom prst="rect">
            <a:avLst/>
          </a:prstGeom>
        </p:spPr>
      </p:pic>
      <p:sp>
        <p:nvSpPr>
          <p:cNvPr id="5" name="Rectangle 4">
            <a:extLst>
              <a:ext uri="{FF2B5EF4-FFF2-40B4-BE49-F238E27FC236}">
                <a16:creationId xmlns:a16="http://schemas.microsoft.com/office/drawing/2014/main" id="{5C2B3DE9-2C93-7145-8170-E342234CB8AA}"/>
              </a:ext>
            </a:extLst>
          </p:cNvPr>
          <p:cNvSpPr/>
          <p:nvPr/>
        </p:nvSpPr>
        <p:spPr>
          <a:xfrm>
            <a:off x="2730320" y="0"/>
            <a:ext cx="9461679" cy="6494085"/>
          </a:xfrm>
          <a:prstGeom prst="rect">
            <a:avLst/>
          </a:prstGeom>
        </p:spPr>
        <p:txBody>
          <a:bodyPr wrap="square">
            <a:spAutoFit/>
          </a:bodyPr>
          <a:lstStyle/>
          <a:p>
            <a:pPr algn="ctr">
              <a:spcAft>
                <a:spcPts val="0"/>
              </a:spcAft>
            </a:pPr>
            <a:r>
              <a:rPr lang="fr-FR" sz="4400"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B</a:t>
            </a:r>
            <a:r>
              <a:rPr lang="fr-FR" sz="4400" dirty="0">
                <a:solidFill>
                  <a:srgbClr val="4472C4"/>
                </a:solidFill>
                <a:effectLst/>
                <a:latin typeface="Comic Sans MS" panose="030F0902030302020204" pitchFamily="66" charset="0"/>
                <a:ea typeface="Times New Roman" panose="02020603050405020304" pitchFamily="18" charset="0"/>
                <a:cs typeface="Calibri" panose="020F0502020204030204" pitchFamily="34" charset="0"/>
              </a:rPr>
              <a:t>o</a:t>
            </a:r>
            <a:r>
              <a:rPr lang="fr-FR" sz="4400"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ris Vi</a:t>
            </a:r>
            <a:r>
              <a:rPr lang="fr-FR" sz="4400" dirty="0">
                <a:solidFill>
                  <a:srgbClr val="4472C4"/>
                </a:solidFill>
                <a:effectLst/>
                <a:latin typeface="Comic Sans MS" panose="030F0902030302020204" pitchFamily="66" charset="0"/>
                <a:ea typeface="Times New Roman" panose="02020603050405020304" pitchFamily="18" charset="0"/>
                <a:cs typeface="Calibri" panose="020F0502020204030204" pitchFamily="34" charset="0"/>
              </a:rPr>
              <a:t>a</a:t>
            </a:r>
            <a:r>
              <a:rPr lang="fr-FR" sz="4400"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n aurait </a:t>
            </a:r>
            <a:r>
              <a:rPr lang="fr-FR" sz="4400" dirty="0">
                <a:solidFill>
                  <a:srgbClr val="FFC000"/>
                </a:solidFill>
                <a:effectLst/>
                <a:latin typeface="Comic Sans MS" panose="030F0902030302020204" pitchFamily="66" charset="0"/>
                <a:ea typeface="Times New Roman" panose="02020603050405020304" pitchFamily="18" charset="0"/>
                <a:cs typeface="Calibri" panose="020F0502020204030204" pitchFamily="34" charset="0"/>
              </a:rPr>
              <a:t>100</a:t>
            </a:r>
            <a:r>
              <a:rPr lang="fr-FR" sz="4400" dirty="0">
                <a:solidFill>
                  <a:srgbClr val="000000"/>
                </a:solidFill>
                <a:effectLst/>
                <a:latin typeface="Comic Sans MS" panose="030F0902030302020204" pitchFamily="66" charset="0"/>
                <a:ea typeface="Times New Roman" panose="02020603050405020304" pitchFamily="18" charset="0"/>
                <a:cs typeface="Calibri" panose="020F0502020204030204" pitchFamily="34" charset="0"/>
              </a:rPr>
              <a:t> ans</a:t>
            </a:r>
            <a:r>
              <a:rPr lang="fr-FR" sz="4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fr-FR" sz="2800" i="1" dirty="0">
                <a:solidFill>
                  <a:srgbClr val="2E74B5"/>
                </a:solidFill>
                <a:effectLst/>
                <a:latin typeface="Calibri" panose="020F0502020204030204" pitchFamily="34" charset="0"/>
                <a:ea typeface="Times New Roman" panose="02020603050405020304" pitchFamily="18" charset="0"/>
                <a:cs typeface="Calibri" panose="020F0502020204030204" pitchFamily="34" charset="0"/>
              </a:rPr>
              <a:t>l’occasion pour le  </a:t>
            </a:r>
            <a:r>
              <a:rPr lang="fr-FR" sz="2800" b="1" i="1" dirty="0">
                <a:solidFill>
                  <a:srgbClr val="2E74B5"/>
                </a:solidFill>
                <a:effectLst/>
                <a:latin typeface="Calibri" panose="020F0502020204030204" pitchFamily="34" charset="0"/>
                <a:ea typeface="Times New Roman" panose="02020603050405020304" pitchFamily="18" charset="0"/>
                <a:cs typeface="Calibri" panose="020F0502020204030204" pitchFamily="34" charset="0"/>
              </a:rPr>
              <a:t>Morgan Club de France</a:t>
            </a:r>
            <a:r>
              <a:rPr lang="fr-FR" sz="2800" i="1" dirty="0">
                <a:solidFill>
                  <a:srgbClr val="2E74B5"/>
                </a:solidFill>
                <a:effectLst/>
                <a:latin typeface="Calibri" panose="020F0502020204030204" pitchFamily="34" charset="0"/>
                <a:ea typeface="Times New Roman" panose="02020603050405020304" pitchFamily="18" charset="0"/>
                <a:cs typeface="Calibri" panose="020F0502020204030204" pitchFamily="34" charset="0"/>
              </a:rPr>
              <a:t>  d’apporter sa contribution aux célébrations officielles de son  centenaire.</a:t>
            </a:r>
            <a:r>
              <a:rPr lang="fr-F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algn="ctr">
              <a:spcAft>
                <a:spcPts val="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dirty="0">
                <a:solidFill>
                  <a:srgbClr val="000000"/>
                </a:solidFill>
                <a:latin typeface="Calibri" panose="020F0502020204030204" pitchFamily="34" charset="0"/>
                <a:ea typeface="Calibri" panose="020F0502020204030204" pitchFamily="34" charset="0"/>
                <a:cs typeface="Calibri" panose="020F0502020204030204" pitchFamily="34" charset="0"/>
              </a:rPr>
              <a:t>Outre sa passion pour le jazz mais aussi à l’absurde, les mots et les inventions improbables, Boris Vian  était un</a:t>
            </a:r>
            <a:r>
              <a:rPr lang="fr-F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fr-FR" b="1" i="1" dirty="0" err="1">
                <a:solidFill>
                  <a:srgbClr val="000000"/>
                </a:solidFill>
                <a:latin typeface="Calibri" panose="020F0502020204030204" pitchFamily="34" charset="0"/>
                <a:ea typeface="Calibri" panose="020F0502020204030204" pitchFamily="34" charset="0"/>
                <a:cs typeface="Calibri" panose="020F0502020204030204" pitchFamily="34" charset="0"/>
              </a:rPr>
              <a:t>bagnolard</a:t>
            </a:r>
            <a:r>
              <a:rPr lang="fr-FR" b="1" i="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fr-FR" i="1"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fr-FR"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fr-FR" dirty="0">
                <a:solidFill>
                  <a:srgbClr val="000000"/>
                </a:solidFill>
                <a:latin typeface="Calibri" panose="020F0502020204030204" pitchFamily="34" charset="0"/>
                <a:ea typeface="Calibri" panose="020F0502020204030204" pitchFamily="34" charset="0"/>
                <a:cs typeface="Calibri" panose="020F0502020204030204" pitchFamily="34" charset="0"/>
              </a:rPr>
              <a:t>un Vrai.</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dirty="0">
                <a:solidFill>
                  <a:srgbClr val="000000"/>
                </a:solidFill>
                <a:latin typeface="Calibri" panose="020F0502020204030204" pitchFamily="34" charset="0"/>
                <a:ea typeface="Calibri" panose="020F0502020204030204" pitchFamily="34" charset="0"/>
                <a:cs typeface="Calibri" panose="020F0502020204030204" pitchFamily="34" charset="0"/>
              </a:rPr>
              <a:t>Il posséda un certain nombre de voitures dont</a:t>
            </a:r>
            <a:r>
              <a:rPr lang="fr-FR" dirty="0">
                <a:solidFill>
                  <a:srgbClr val="000000"/>
                </a:solidFill>
                <a:latin typeface="Calibri" panose="020F0502020204030204" pitchFamily="34" charset="0"/>
                <a:ea typeface="Times New Roman" panose="02020603050405020304" pitchFamily="18" charset="0"/>
                <a:cs typeface="Calibri" panose="020F0502020204030204" pitchFamily="34" charset="0"/>
              </a:rPr>
              <a:t> l'indémodable roadster Morgan Plus Four 56,</a:t>
            </a:r>
            <a:r>
              <a:rPr lang="fr-FR"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 décapotable  bleu canard………..Magique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Quand à partir de 1957, il se sentait faiblir ,à cause de son cœur malade, il prenait sa Morgan garée sur la contre-allée boulevard de Clichy, en face du Moulin rouge, et se dirigeait vers les boulevards extérieurs par la porte Montmartre. </a:t>
            </a:r>
          </a:p>
          <a:p>
            <a:pPr>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Le dimanche, avec son fils Patrick, parfois, c’était le grand moment du lavage de la voiture, son entretien et son bichonnage. La plupart du temps, cela se passait chez des copains en banlieue ave jardin pour concevoir l’opération.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Bref, Boris Vian et la mécanique sont indissociables et c</a:t>
            </a:r>
            <a:r>
              <a:rPr lang="fr-FR" dirty="0">
                <a:solidFill>
                  <a:srgbClr val="000000"/>
                </a:solidFill>
                <a:latin typeface="Calibri" panose="020F0502020204030204" pitchFamily="34" charset="0"/>
                <a:ea typeface="Times New Roman" panose="02020603050405020304" pitchFamily="18" charset="0"/>
                <a:cs typeface="Calibri" panose="020F0502020204030204" pitchFamily="34" charset="0"/>
              </a:rPr>
              <a:t>’est à ce titre et pour lui rendre hommage que le MCF a convié  Madame Nicole BERTOLT à </a:t>
            </a:r>
            <a:r>
              <a:rPr lang="fr-FR"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son traditionnel Déjeuner des Rois  le 31 Janvier 2021</a:t>
            </a:r>
            <a:r>
              <a:rPr lang="fr-FR" dirty="0">
                <a:solidFill>
                  <a:srgbClr val="000000"/>
                </a:solidFill>
                <a:latin typeface="Calibri" panose="020F0502020204030204" pitchFamily="34" charset="0"/>
                <a:ea typeface="Times New Roman" panose="02020603050405020304" pitchFamily="18" charset="0"/>
                <a:cs typeface="Calibri" panose="020F0502020204030204" pitchFamily="34" charset="0"/>
              </a:rPr>
              <a:t> pour  nous raconter la vie et l’œuvre de Boris VIAN.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686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248</Words>
  <Application>Microsoft Macintosh PowerPoint</Application>
  <PresentationFormat>Grand écran</PresentationFormat>
  <Paragraphs>15</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Comic Sans MS</vt:lpstr>
      <vt:lpstr>Times New Roman</vt:lpstr>
      <vt:lpstr>Thème Office</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isa pompanon</dc:creator>
  <cp:lastModifiedBy>isa pompanon</cp:lastModifiedBy>
  <cp:revision>5</cp:revision>
  <dcterms:created xsi:type="dcterms:W3CDTF">2020-10-18T12:40:48Z</dcterms:created>
  <dcterms:modified xsi:type="dcterms:W3CDTF">2020-10-18T16:44:13Z</dcterms:modified>
</cp:coreProperties>
</file>